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09" r:id="rId2"/>
    <p:sldId id="314" r:id="rId3"/>
    <p:sldId id="333" r:id="rId4"/>
    <p:sldId id="337" r:id="rId5"/>
    <p:sldId id="334" r:id="rId6"/>
    <p:sldId id="335" r:id="rId7"/>
    <p:sldId id="336" r:id="rId8"/>
    <p:sldId id="338" r:id="rId9"/>
    <p:sldId id="339" r:id="rId10"/>
    <p:sldId id="340" r:id="rId11"/>
    <p:sldId id="341" r:id="rId12"/>
    <p:sldId id="342" r:id="rId13"/>
    <p:sldId id="343" r:id="rId14"/>
    <p:sldId id="347" r:id="rId15"/>
    <p:sldId id="260" r:id="rId1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7"/>
    <p:restoredTop sz="94655"/>
  </p:normalViewPr>
  <p:slideViewPr>
    <p:cSldViewPr>
      <p:cViewPr varScale="1">
        <p:scale>
          <a:sx n="81" d="100"/>
          <a:sy n="81" d="100"/>
        </p:scale>
        <p:origin x="156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02/03/2023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02/03/2023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5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3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610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5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55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03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850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40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97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261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8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30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5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hyperlink" Target="https://www.repository.utl.pt/bitstream/10400.5/21023/1/DM-IFDR-2020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observador.pt/opiniao/ate-que-ponto-portugal-esta-preparado-para-a-inteligencia-artificial-na-saude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hyperlink" Target="https://www.ecycle.com.br/inteligencia-artificial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hyperlink" Target="https://rhmagazine.pt/estudo-84-das-pessoas-acreditam-que-as-empresas-teriam-mais-progresso-em-sustentabilidade-com-a-ajuda-da-ia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hyperlink" Target="https://www.jornaldenegocios.pt/negocios-iniciativas/detalhe/sustentabilidade-e-o-conceito-para-o-seculo-xx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www.demola.net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demola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" y="0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3115184"/>
            <a:ext cx="5486400" cy="552329"/>
          </a:xfrm>
        </p:spPr>
        <p:txBody>
          <a:bodyPr>
            <a:normAutofit fontScale="90000"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3904310"/>
            <a:ext cx="5143500" cy="896289"/>
          </a:xfrm>
        </p:spPr>
        <p:txBody>
          <a:bodyPr>
            <a:normAutofit fontScale="47500" lnSpcReduction="20000"/>
          </a:bodyPr>
          <a:lstStyle/>
          <a:p>
            <a:r>
              <a:rPr lang="pt-PT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INTELIGÊNCIA ARTIFICIAL</a:t>
            </a:r>
          </a:p>
          <a:p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~ Estudo de Investigação da Aplicabilidade da IA a nível de </a:t>
            </a:r>
            <a:r>
              <a:rPr lang="pt-PT" dirty="0">
                <a:solidFill>
                  <a:schemeClr val="bg1"/>
                </a:solidFill>
                <a:highlight>
                  <a:srgbClr val="FF00FF"/>
                </a:highlight>
                <a:latin typeface="Arial" charset="0"/>
                <a:ea typeface="Arial" charset="0"/>
                <a:cs typeface="Arial" charset="0"/>
              </a:rPr>
              <a:t>INVESTIGAÇÃO na área da Sustentabilidade, saúde e bem-estar</a:t>
            </a:r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~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Inteligência  Artificial|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Jorge Ribeiro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jribeiro@estg.ipvc.pt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91EC4ED-17BC-435A-9221-66A1A252A082}"/>
              </a:ext>
            </a:extLst>
          </p:cNvPr>
          <p:cNvSpPr txBox="1">
            <a:spLocks/>
          </p:cNvSpPr>
          <p:nvPr/>
        </p:nvSpPr>
        <p:spPr>
          <a:xfrm>
            <a:off x="1483178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do aluno – Basílio Barbosa</a:t>
            </a:r>
          </a:p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E-mail do aluno: basiliobarbosa@ipvc.pt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74E49C6-B364-1273-D747-74C2CAD4C366}"/>
              </a:ext>
            </a:extLst>
          </p:cNvPr>
          <p:cNvSpPr txBox="1"/>
          <p:nvPr/>
        </p:nvSpPr>
        <p:spPr>
          <a:xfrm>
            <a:off x="685800" y="1426455"/>
            <a:ext cx="7486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https://www.repository.utl.pt/bitstream/10400.5/21023/1/DM-IFDR-2020.pdf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B38EAD-68A1-D25A-0034-89F1A7619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437470"/>
            <a:ext cx="6934200" cy="32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4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95F621-CBFF-D710-5585-6F5D8A764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321" y="2705996"/>
            <a:ext cx="6858000" cy="32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E644DF8-3D1D-41BC-6220-4C3BAF26AABB}"/>
              </a:ext>
            </a:extLst>
          </p:cNvPr>
          <p:cNvSpPr txBox="1"/>
          <p:nvPr/>
        </p:nvSpPr>
        <p:spPr>
          <a:xfrm>
            <a:off x="685800" y="1435317"/>
            <a:ext cx="7431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8"/>
              </a:rPr>
              <a:t>https://observador.pt/opiniao/ate-que-ponto-portugal-esta-preparado-para-a-inteligencia-artificial-na-saude/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470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F81BB48-BFC7-E8BD-B5E2-16971F03FF0D}"/>
              </a:ext>
            </a:extLst>
          </p:cNvPr>
          <p:cNvSpPr txBox="1"/>
          <p:nvPr/>
        </p:nvSpPr>
        <p:spPr>
          <a:xfrm>
            <a:off x="2148918" y="1400971"/>
            <a:ext cx="4846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https://www.ecycle.com.br/inteligencia-artificial/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088D1A-D2A3-D43C-31F7-8E6079F59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299" y="2366781"/>
            <a:ext cx="6629400" cy="31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9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0BD7A1F-5D7A-B6C1-9296-0DAEF98D3FD1}"/>
              </a:ext>
            </a:extLst>
          </p:cNvPr>
          <p:cNvSpPr txBox="1"/>
          <p:nvPr/>
        </p:nvSpPr>
        <p:spPr>
          <a:xfrm>
            <a:off x="902119" y="1471952"/>
            <a:ext cx="7339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https://rhmagazine.pt/estudo-84-das-pessoas-acreditam-que-as-empresas-teriam-mais-progresso-em-sustentabilidade-com-a-ajuda-da-ia/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9FFDAE-EBD5-78D6-00F3-C9CC87400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799" y="2515359"/>
            <a:ext cx="7010400" cy="33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98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0AE7E8-E2C7-A75E-269C-6F8BFCA35CFF}"/>
              </a:ext>
            </a:extLst>
          </p:cNvPr>
          <p:cNvSpPr txBox="1"/>
          <p:nvPr/>
        </p:nvSpPr>
        <p:spPr>
          <a:xfrm>
            <a:off x="1294455" y="1390800"/>
            <a:ext cx="6627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https://www.jornaldenegocios.pt/negocios-iniciativas/detalhe/sustentabilidade-e-o-conceito-para-o-seculo-xxi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C6550A-9EB9-D3CF-2653-FFE647BBF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134" y="2606122"/>
            <a:ext cx="6627731" cy="31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13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3088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■  </a:t>
            </a:r>
            <a:r>
              <a:rPr lang="pt-PT" sz="1600" b="1" i="0" dirty="0">
                <a:effectLst/>
                <a:latin typeface="-apple-system"/>
              </a:rPr>
              <a:t>Enquadramento da Inteligência Artificial e Análises de Casos de Aplicabilidade:</a:t>
            </a:r>
            <a:endParaRPr lang="pt-PT" sz="1600" b="0" i="0" dirty="0">
              <a:effectLst/>
              <a:latin typeface="-apple-system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PT" sz="1600" b="0" i="0" dirty="0">
                <a:effectLst/>
                <a:latin typeface="-apple-system"/>
              </a:rPr>
              <a:t>Com base na informação disponibilizada, os alunos deverão abrir todos os links web e analisar/estudar, </a:t>
            </a:r>
            <a:r>
              <a:rPr lang="pt-PT" sz="1600" dirty="0">
                <a:latin typeface="-apple-system"/>
              </a:rPr>
              <a:t>Projeto </a:t>
            </a:r>
            <a:r>
              <a:rPr lang="pt-PT" sz="1600" b="1" dirty="0">
                <a:latin typeface="-apple-system"/>
              </a:rPr>
              <a:t>DEMOLA</a:t>
            </a:r>
            <a:r>
              <a:rPr lang="pt-PT" sz="1600" dirty="0">
                <a:latin typeface="-apple-system"/>
              </a:rPr>
              <a:t> (</a:t>
            </a:r>
            <a:r>
              <a:rPr lang="pt-PT" sz="1600" dirty="0">
                <a:latin typeface="-apple-system"/>
                <a:hlinkClick r:id="rId5"/>
              </a:rPr>
              <a:t>https://www.demola.net/</a:t>
            </a:r>
            <a:r>
              <a:rPr lang="pt-PT" sz="1600" dirty="0">
                <a:latin typeface="-apple-system"/>
              </a:rPr>
              <a:t> ) e Pesquisar </a:t>
            </a:r>
            <a:r>
              <a:rPr lang="pt-PT" sz="1600" i="1" dirty="0">
                <a:latin typeface="-apple-system"/>
              </a:rPr>
              <a:t>“Ideias da aplicabilidade da IA na área da Sustentabilidade, saúde e bem-estar”</a:t>
            </a:r>
            <a:endParaRPr lang="pt-PT" sz="1200" b="0" i="1" dirty="0">
              <a:effectLst/>
              <a:latin typeface="-apple-system"/>
            </a:endParaRPr>
          </a:p>
          <a:p>
            <a:pPr lvl="1" algn="just">
              <a:lnSpc>
                <a:spcPct val="150000"/>
              </a:lnSpc>
            </a:pPr>
            <a:endParaRPr lang="pt-PT" sz="1600" b="1" i="0" dirty="0">
              <a:effectLst/>
              <a:latin typeface="-apple-system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endParaRPr lang="pt-PT" altLang="pt-PT" sz="1600" b="1" dirty="0"/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36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Projeto DEMOLA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16B29D-C829-C4B3-41B8-EDA2105F19DA}"/>
              </a:ext>
            </a:extLst>
          </p:cNvPr>
          <p:cNvSpPr txBox="1"/>
          <p:nvPr/>
        </p:nvSpPr>
        <p:spPr>
          <a:xfrm>
            <a:off x="2368543" y="1309789"/>
            <a:ext cx="463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https://www.demola.net/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9F2147-65A5-56CA-DFA5-1152D3945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408" y="1818187"/>
            <a:ext cx="8077200" cy="35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2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Ideas of the applicability of AI in the area of ​​Sustainability, health and leisure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CCC52EB-F385-6BAB-68E4-B594B61EA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89" y="1473106"/>
            <a:ext cx="4038600" cy="3028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6041B91-A471-DDDE-8AC4-4746721EC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8366" y="2469790"/>
            <a:ext cx="4038599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0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E468FC-806C-A024-5BE4-75A514C32C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6" y="1294921"/>
            <a:ext cx="3352800" cy="2514600"/>
          </a:xfrm>
          <a:prstGeom prst="rect">
            <a:avLst/>
          </a:prstGeom>
        </p:spPr>
      </p:pic>
      <p:pic>
        <p:nvPicPr>
          <p:cNvPr id="3" name="Imagem 2" descr="Uma imagem com texto, interior, eletrónica, apresentação&#10;&#10;Descrição gerada automaticamente">
            <a:extLst>
              <a:ext uri="{FF2B5EF4-FFF2-40B4-BE49-F238E27FC236}">
                <a16:creationId xmlns:a16="http://schemas.microsoft.com/office/drawing/2014/main" id="{3B9DD265-8A3D-F7E7-BAEC-4106136D0A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1" y="2449863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3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2" name="Imagem 1" descr="Uma imagem com texto, monitor, homem, pessoa&#10;&#10;Descrição gerada automaticamente">
            <a:extLst>
              <a:ext uri="{FF2B5EF4-FFF2-40B4-BE49-F238E27FC236}">
                <a16:creationId xmlns:a16="http://schemas.microsoft.com/office/drawing/2014/main" id="{5987B06F-1878-B666-FB28-B29CC9C37D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67299"/>
            <a:ext cx="4343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42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1BBB86B-DF7A-F5FB-33E3-2F3922248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25" y="1641855"/>
            <a:ext cx="4980433" cy="284435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6161A11-7E8A-A845-582E-4F94E1FDF7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1419758"/>
            <a:ext cx="4724400" cy="28458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028E68-954E-A129-A30F-AA699E6EA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501" y="4107365"/>
            <a:ext cx="3962400" cy="23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0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9DEB22-E271-A112-1230-5273766B6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25" y="1281950"/>
            <a:ext cx="7924800" cy="354715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97D6BB9-48D4-26C5-7A80-26368384F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431" y="2886879"/>
            <a:ext cx="5497744" cy="1871058"/>
          </a:xfrm>
          <a:prstGeom prst="rect">
            <a:avLst/>
          </a:prstGeom>
        </p:spPr>
      </p:pic>
      <p:pic>
        <p:nvPicPr>
          <p:cNvPr id="5" name="Picture 2" descr="Tracking hurricanes with artificial intelligence | by Mapbox | maps for  developers">
            <a:extLst>
              <a:ext uri="{FF2B5EF4-FFF2-40B4-BE49-F238E27FC236}">
                <a16:creationId xmlns:a16="http://schemas.microsoft.com/office/drawing/2014/main" id="{C5340C79-6E84-46F0-4F90-8B741A0C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20" y="3866082"/>
            <a:ext cx="5029200" cy="282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53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6B4D66-1BFB-59B2-ABCB-8D1A6F5FF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23" y="1415322"/>
            <a:ext cx="7375770" cy="414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066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753</Words>
  <Application>Microsoft Office PowerPoint</Application>
  <PresentationFormat>Apresentação no Ecrã (4:3)</PresentationFormat>
  <Paragraphs>99</Paragraphs>
  <Slides>15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9" baseType="lpstr">
      <vt:lpstr>-apple-system</vt:lpstr>
      <vt:lpstr>Arial</vt:lpstr>
      <vt:lpstr>Calibri</vt:lpstr>
      <vt:lpstr>Tema do Office</vt:lpstr>
      <vt:lpstr>LICENCIATURA EM ENGENHARIA INFORMÁTICA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Basilio Barbosa</cp:lastModifiedBy>
  <cp:revision>263</cp:revision>
  <cp:lastPrinted>2021-02-22T18:49:33Z</cp:lastPrinted>
  <dcterms:created xsi:type="dcterms:W3CDTF">2011-05-31T09:21:51Z</dcterms:created>
  <dcterms:modified xsi:type="dcterms:W3CDTF">2023-03-02T12:03:14Z</dcterms:modified>
</cp:coreProperties>
</file>